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63" r:id="rId5"/>
    <p:sldId id="262" r:id="rId6"/>
    <p:sldId id="261" r:id="rId7"/>
    <p:sldId id="260" r:id="rId8"/>
    <p:sldId id="259" r:id="rId9"/>
    <p:sldId id="258" r:id="rId10"/>
    <p:sldId id="257" r:id="rId11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ED5D-C2F0-4A5A-8DF1-912D9C15AA57}" type="datetimeFigureOut">
              <a:rPr lang="es-ES_tradnl" smtClean="0"/>
              <a:t>05/11/2012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5C13-E215-445C-8481-4B43FBCC032B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ED5D-C2F0-4A5A-8DF1-912D9C15AA57}" type="datetimeFigureOut">
              <a:rPr lang="es-ES_tradnl" smtClean="0"/>
              <a:t>05/11/2012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5C13-E215-445C-8481-4B43FBCC032B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ED5D-C2F0-4A5A-8DF1-912D9C15AA57}" type="datetimeFigureOut">
              <a:rPr lang="es-ES_tradnl" smtClean="0"/>
              <a:t>05/11/2012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5C13-E215-445C-8481-4B43FBCC032B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ED5D-C2F0-4A5A-8DF1-912D9C15AA57}" type="datetimeFigureOut">
              <a:rPr lang="es-ES_tradnl" smtClean="0"/>
              <a:t>05/11/2012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5C13-E215-445C-8481-4B43FBCC032B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ED5D-C2F0-4A5A-8DF1-912D9C15AA57}" type="datetimeFigureOut">
              <a:rPr lang="es-ES_tradnl" smtClean="0"/>
              <a:t>05/11/2012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5C13-E215-445C-8481-4B43FBCC032B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ED5D-C2F0-4A5A-8DF1-912D9C15AA57}" type="datetimeFigureOut">
              <a:rPr lang="es-ES_tradnl" smtClean="0"/>
              <a:t>05/11/2012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5C13-E215-445C-8481-4B43FBCC032B}" type="slidenum">
              <a:rPr lang="es-ES_tradnl" smtClean="0"/>
              <a:t>‹#›</a:t>
            </a:fld>
            <a:endParaRPr lang="es-ES_trad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ED5D-C2F0-4A5A-8DF1-912D9C15AA57}" type="datetimeFigureOut">
              <a:rPr lang="es-ES_tradnl" smtClean="0"/>
              <a:t>05/11/2012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5C13-E215-445C-8481-4B43FBCC032B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ED5D-C2F0-4A5A-8DF1-912D9C15AA57}" type="datetimeFigureOut">
              <a:rPr lang="es-ES_tradnl" smtClean="0"/>
              <a:t>05/11/2012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5C13-E215-445C-8481-4B43FBCC032B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ED5D-C2F0-4A5A-8DF1-912D9C15AA57}" type="datetimeFigureOut">
              <a:rPr lang="es-ES_tradnl" smtClean="0"/>
              <a:t>05/11/2012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5C13-E215-445C-8481-4B43FBCC032B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ED5D-C2F0-4A5A-8DF1-912D9C15AA57}" type="datetimeFigureOut">
              <a:rPr lang="es-ES_tradnl" smtClean="0"/>
              <a:t>05/11/2012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7E5C13-E215-445C-8481-4B43FBCC032B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ED5D-C2F0-4A5A-8DF1-912D9C15AA57}" type="datetimeFigureOut">
              <a:rPr lang="es-ES_tradnl" smtClean="0"/>
              <a:t>05/11/2012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5C13-E215-445C-8481-4B43FBCC032B}" type="slidenum">
              <a:rPr lang="es-ES_tradnl" smtClean="0"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612ED5D-C2F0-4A5A-8DF1-912D9C15AA57}" type="datetimeFigureOut">
              <a:rPr lang="es-ES_tradnl" smtClean="0"/>
              <a:t>05/11/2012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E7E5C13-E215-445C-8481-4B43FBCC032B}" type="slidenum">
              <a:rPr lang="es-ES_tradnl" smtClean="0"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Draw Portraits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Handout for students and teacher use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80217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25468" y="-552042"/>
            <a:ext cx="6255565" cy="8087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46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53145" y="-614946"/>
            <a:ext cx="6247324" cy="808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324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40785" y="-564892"/>
            <a:ext cx="6357632" cy="822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352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56755" y="-673996"/>
            <a:ext cx="6306689" cy="815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14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58117" y="-699958"/>
            <a:ext cx="6475363" cy="838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53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73521" y="-547514"/>
            <a:ext cx="6244558" cy="807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553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73521" y="-547514"/>
            <a:ext cx="6244558" cy="807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504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8118" y="-623777"/>
            <a:ext cx="6355364" cy="822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876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86613" y="-596013"/>
            <a:ext cx="6138876" cy="7940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585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</TotalTime>
  <Words>10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How to Draw Portraits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Draw Portraits</dc:title>
  <dc:creator>Danielle</dc:creator>
  <cp:lastModifiedBy>Danielle</cp:lastModifiedBy>
  <cp:revision>1</cp:revision>
  <dcterms:created xsi:type="dcterms:W3CDTF">2012-11-05T22:30:20Z</dcterms:created>
  <dcterms:modified xsi:type="dcterms:W3CDTF">2012-11-05T22:37:18Z</dcterms:modified>
</cp:coreProperties>
</file>