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1" r:id="rId4"/>
    <p:sldId id="257" r:id="rId5"/>
    <p:sldId id="258" r:id="rId6"/>
    <p:sldId id="259" r:id="rId7"/>
    <p:sldId id="262" r:id="rId8"/>
    <p:sldId id="263" r:id="rId9"/>
    <p:sldId id="264" r:id="rId10"/>
    <p:sldId id="265" r:id="rId11"/>
    <p:sldId id="266" r:id="rId12"/>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468D5-65B2-4EB0-9F29-CF1C8EC52745}" type="datetimeFigureOut">
              <a:rPr lang="es-ES_tradnl" smtClean="0"/>
              <a:t>26/11/2012</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24146-4D9B-4F86-96CE-8F22BCE3B371}" type="slidenum">
              <a:rPr lang="es-ES_tradnl" smtClean="0"/>
              <a:t>‹#›</a:t>
            </a:fld>
            <a:endParaRPr lang="es-ES_tradnl"/>
          </a:p>
        </p:txBody>
      </p:sp>
    </p:spTree>
    <p:extLst>
      <p:ext uri="{BB962C8B-B14F-4D97-AF65-F5344CB8AC3E}">
        <p14:creationId xmlns:p14="http://schemas.microsoft.com/office/powerpoint/2010/main" val="267219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DE224146-4D9B-4F86-96CE-8F22BCE3B371}" type="slidenum">
              <a:rPr lang="es-ES_tradnl" smtClean="0"/>
              <a:t>1</a:t>
            </a:fld>
            <a:endParaRPr lang="es-ES_tradnl"/>
          </a:p>
        </p:txBody>
      </p:sp>
    </p:spTree>
    <p:extLst>
      <p:ext uri="{BB962C8B-B14F-4D97-AF65-F5344CB8AC3E}">
        <p14:creationId xmlns:p14="http://schemas.microsoft.com/office/powerpoint/2010/main" val="275411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have you done with</a:t>
            </a:r>
            <a:r>
              <a:rPr lang="en-US" baseline="0" dirty="0" smtClean="0"/>
              <a:t> the area model? You covered the entire surface of the rectangle or square. You are finding the total surface area of the figure. To find area, what do we do? Length x Width</a:t>
            </a:r>
            <a:endParaRPr lang="es-ES_tradnl" dirty="0"/>
          </a:p>
        </p:txBody>
      </p:sp>
      <p:sp>
        <p:nvSpPr>
          <p:cNvPr id="4" name="Slide Number Placeholder 3"/>
          <p:cNvSpPr>
            <a:spLocks noGrp="1"/>
          </p:cNvSpPr>
          <p:nvPr>
            <p:ph type="sldNum" sz="quarter" idx="10"/>
          </p:nvPr>
        </p:nvSpPr>
        <p:spPr/>
        <p:txBody>
          <a:bodyPr/>
          <a:lstStyle/>
          <a:p>
            <a:fld id="{DE224146-4D9B-4F86-96CE-8F22BCE3B371}" type="slidenum">
              <a:rPr lang="es-ES_tradnl" smtClean="0"/>
              <a:t>4</a:t>
            </a:fld>
            <a:endParaRPr lang="es-ES_tradnl"/>
          </a:p>
        </p:txBody>
      </p:sp>
    </p:spTree>
    <p:extLst>
      <p:ext uri="{BB962C8B-B14F-4D97-AF65-F5344CB8AC3E}">
        <p14:creationId xmlns:p14="http://schemas.microsoft.com/office/powerpoint/2010/main" val="189030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fld id="{1BD91784-C51A-4850-9F36-6D47AB605889}" type="datetimeFigureOut">
              <a:rPr lang="es-ES_tradnl" smtClean="0"/>
              <a:t>26/11/2012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113891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1BD91784-C51A-4850-9F36-6D47AB605889}" type="datetimeFigureOut">
              <a:rPr lang="es-ES_tradnl" smtClean="0"/>
              <a:t>26/11/2012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423535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1BD91784-C51A-4850-9F36-6D47AB605889}" type="datetimeFigureOut">
              <a:rPr lang="es-ES_tradnl" smtClean="0"/>
              <a:t>26/11/2012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183841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1BD91784-C51A-4850-9F36-6D47AB605889}" type="datetimeFigureOut">
              <a:rPr lang="es-ES_tradnl" smtClean="0"/>
              <a:t>26/11/2012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98109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D91784-C51A-4850-9F36-6D47AB605889}" type="datetimeFigureOut">
              <a:rPr lang="es-ES_tradnl" smtClean="0"/>
              <a:t>26/11/2012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130683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1BD91784-C51A-4850-9F36-6D47AB605889}" type="datetimeFigureOut">
              <a:rPr lang="es-ES_tradnl" smtClean="0"/>
              <a:t>26/11/2012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415707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1BD91784-C51A-4850-9F36-6D47AB605889}" type="datetimeFigureOut">
              <a:rPr lang="es-ES_tradnl" smtClean="0"/>
              <a:t>26/11/2012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161194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1BD91784-C51A-4850-9F36-6D47AB605889}" type="datetimeFigureOut">
              <a:rPr lang="es-ES_tradnl" smtClean="0"/>
              <a:t>26/11/2012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348914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91784-C51A-4850-9F36-6D47AB605889}" type="datetimeFigureOut">
              <a:rPr lang="es-ES_tradnl" smtClean="0"/>
              <a:t>26/11/2012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90159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91784-C51A-4850-9F36-6D47AB605889}" type="datetimeFigureOut">
              <a:rPr lang="es-ES_tradnl" smtClean="0"/>
              <a:t>26/11/2012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313460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91784-C51A-4850-9F36-6D47AB605889}" type="datetimeFigureOut">
              <a:rPr lang="es-ES_tradnl" smtClean="0"/>
              <a:t>26/11/2012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308889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91784-C51A-4850-9F36-6D47AB605889}" type="datetimeFigureOut">
              <a:rPr lang="es-ES_tradnl" smtClean="0"/>
              <a:t>26/11/2012</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D6F0B-8F76-4EE1-84E8-9756DAA98D03}" type="slidenum">
              <a:rPr lang="es-ES_tradnl" smtClean="0"/>
              <a:t>‹#›</a:t>
            </a:fld>
            <a:endParaRPr lang="es-ES_tradnl"/>
          </a:p>
        </p:txBody>
      </p:sp>
    </p:spTree>
    <p:extLst>
      <p:ext uri="{BB962C8B-B14F-4D97-AF65-F5344CB8AC3E}">
        <p14:creationId xmlns:p14="http://schemas.microsoft.com/office/powerpoint/2010/main" val="339243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1"/>
            <a:ext cx="8610600" cy="1752600"/>
          </a:xfrm>
          <a:solidFill>
            <a:schemeClr val="accent3">
              <a:lumMod val="50000"/>
            </a:schemeClr>
          </a:solidFill>
        </p:spPr>
        <p:txBody>
          <a:bodyPr>
            <a:noAutofit/>
          </a:bodyPr>
          <a:lstStyle/>
          <a:p>
            <a:r>
              <a:rPr lang="en-US" sz="8000" b="1" dirty="0" smtClean="0">
                <a:solidFill>
                  <a:schemeClr val="bg1"/>
                </a:solidFill>
                <a:latin typeface="Aharoni" pitchFamily="2" charset="-79"/>
                <a:cs typeface="Aharoni" pitchFamily="2" charset="-79"/>
              </a:rPr>
              <a:t>The Beginnings</a:t>
            </a:r>
            <a:endParaRPr lang="es-ES_tradnl" sz="8000" b="1" dirty="0">
              <a:solidFill>
                <a:schemeClr val="bg1"/>
              </a:solidFill>
              <a:latin typeface="Aharoni" pitchFamily="2" charset="-79"/>
              <a:cs typeface="Aharoni" pitchFamily="2" charset="-79"/>
            </a:endParaRPr>
          </a:p>
        </p:txBody>
      </p:sp>
      <p:sp>
        <p:nvSpPr>
          <p:cNvPr id="3" name="Subtitle 2"/>
          <p:cNvSpPr>
            <a:spLocks noGrp="1"/>
          </p:cNvSpPr>
          <p:nvPr>
            <p:ph type="subTitle" idx="1"/>
          </p:nvPr>
        </p:nvSpPr>
        <p:spPr>
          <a:xfrm>
            <a:off x="533400" y="5029200"/>
            <a:ext cx="8077200" cy="1524000"/>
          </a:xfrm>
        </p:spPr>
        <p:txBody>
          <a:bodyPr>
            <a:noAutofit/>
          </a:bodyPr>
          <a:lstStyle/>
          <a:p>
            <a:r>
              <a:rPr lang="en-US" sz="4800" b="1" dirty="0" smtClean="0">
                <a:solidFill>
                  <a:schemeClr val="bg1"/>
                </a:solidFill>
              </a:rPr>
              <a:t>I need your help to rebuild my tribe’s village. </a:t>
            </a:r>
            <a:endParaRPr lang="es-ES_tradnl" sz="4800" b="1" dirty="0">
              <a:solidFill>
                <a:schemeClr val="bg1"/>
              </a:solidFill>
            </a:endParaRPr>
          </a:p>
        </p:txBody>
      </p:sp>
    </p:spTree>
    <p:extLst>
      <p:ext uri="{BB962C8B-B14F-4D97-AF65-F5344CB8AC3E}">
        <p14:creationId xmlns:p14="http://schemas.microsoft.com/office/powerpoint/2010/main" val="148725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34 feet long and 12 feet wide</a:t>
            </a:r>
            <a:endParaRPr lang="es-ES_tradnl" sz="3600" dirty="0"/>
          </a:p>
        </p:txBody>
      </p:sp>
    </p:spTree>
    <p:extLst>
      <p:ext uri="{BB962C8B-B14F-4D97-AF65-F5344CB8AC3E}">
        <p14:creationId xmlns:p14="http://schemas.microsoft.com/office/powerpoint/2010/main" val="400943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Methods you can use to help build your colony…</a:t>
            </a:r>
            <a:endParaRPr lang="es-ES_tradnl" sz="5400" dirty="0"/>
          </a:p>
        </p:txBody>
      </p:sp>
      <p:sp>
        <p:nvSpPr>
          <p:cNvPr id="3" name="Content Placeholder 2"/>
          <p:cNvSpPr>
            <a:spLocks noGrp="1"/>
          </p:cNvSpPr>
          <p:nvPr>
            <p:ph idx="1"/>
          </p:nvPr>
        </p:nvSpPr>
        <p:spPr>
          <a:xfrm>
            <a:off x="457200" y="1981200"/>
            <a:ext cx="8229600" cy="4144963"/>
          </a:xfrm>
        </p:spPr>
        <p:txBody>
          <a:bodyPr>
            <a:normAutofit/>
          </a:bodyPr>
          <a:lstStyle/>
          <a:p>
            <a:r>
              <a:rPr lang="en-US" sz="4000" dirty="0" smtClean="0"/>
              <a:t>Lattice</a:t>
            </a:r>
          </a:p>
          <a:p>
            <a:r>
              <a:rPr lang="en-US" sz="4000" dirty="0" smtClean="0"/>
              <a:t>Traditional</a:t>
            </a:r>
          </a:p>
          <a:p>
            <a:r>
              <a:rPr lang="en-US" sz="4000" dirty="0" smtClean="0"/>
              <a:t>Magic Quadrilateral</a:t>
            </a:r>
          </a:p>
          <a:p>
            <a:r>
              <a:rPr lang="en-US" sz="4000" dirty="0" smtClean="0"/>
              <a:t>Area Model (what we have worked on today)</a:t>
            </a:r>
            <a:endParaRPr lang="es-ES_tradnl" sz="4000" dirty="0"/>
          </a:p>
        </p:txBody>
      </p:sp>
    </p:spTree>
    <p:extLst>
      <p:ext uri="{BB962C8B-B14F-4D97-AF65-F5344CB8AC3E}">
        <p14:creationId xmlns:p14="http://schemas.microsoft.com/office/powerpoint/2010/main" val="287545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09600"/>
            <a:ext cx="8458200" cy="5201424"/>
          </a:xfrm>
          <a:prstGeom prst="rect">
            <a:avLst/>
          </a:prstGeom>
          <a:noFill/>
        </p:spPr>
        <p:txBody>
          <a:bodyPr wrap="square" rtlCol="0">
            <a:spAutoFit/>
          </a:bodyPr>
          <a:lstStyle/>
          <a:p>
            <a:pPr algn="ctr"/>
            <a:r>
              <a:rPr lang="en-US" sz="6600" b="1" dirty="0" smtClean="0"/>
              <a:t>Essential Understandings:</a:t>
            </a:r>
            <a:r>
              <a:rPr lang="en-US" sz="6600" b="1" dirty="0"/>
              <a:t> </a:t>
            </a:r>
            <a:endParaRPr lang="en-US" sz="6600" b="1" dirty="0" smtClean="0"/>
          </a:p>
          <a:p>
            <a:pPr marL="342900" indent="-342900">
              <a:buAutoNum type="arabicPeriod"/>
            </a:pPr>
            <a:r>
              <a:rPr lang="en-US" sz="4000" b="1" dirty="0" smtClean="0"/>
              <a:t>What is area?</a:t>
            </a:r>
          </a:p>
          <a:p>
            <a:pPr marL="342900" indent="-342900">
              <a:buAutoNum type="arabicPeriod"/>
            </a:pPr>
            <a:r>
              <a:rPr lang="en-US" sz="4000" b="1" dirty="0" smtClean="0"/>
              <a:t>How </a:t>
            </a:r>
            <a:r>
              <a:rPr lang="en-US" sz="4000" b="1" smtClean="0"/>
              <a:t>does </a:t>
            </a:r>
            <a:r>
              <a:rPr lang="en-US" sz="4000" b="1" smtClean="0"/>
              <a:t>area model </a:t>
            </a:r>
            <a:r>
              <a:rPr lang="en-US" sz="4000" b="1" dirty="0" smtClean="0"/>
              <a:t>and multiplication relate? </a:t>
            </a:r>
          </a:p>
          <a:p>
            <a:pPr marL="342900" indent="-342900">
              <a:buAutoNum type="arabicPeriod"/>
            </a:pPr>
            <a:r>
              <a:rPr lang="en-US" sz="4000" b="1" dirty="0" smtClean="0"/>
              <a:t>How </a:t>
            </a:r>
            <a:r>
              <a:rPr lang="en-US" sz="4000" b="1" dirty="0"/>
              <a:t>can area be used in building a colony</a:t>
            </a:r>
            <a:r>
              <a:rPr lang="en-US" sz="4000" b="1" dirty="0" smtClean="0"/>
              <a:t>?</a:t>
            </a:r>
          </a:p>
        </p:txBody>
      </p:sp>
    </p:spTree>
    <p:extLst>
      <p:ext uri="{BB962C8B-B14F-4D97-AF65-F5344CB8AC3E}">
        <p14:creationId xmlns:p14="http://schemas.microsoft.com/office/powerpoint/2010/main" val="265968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458200" cy="6771084"/>
          </a:xfrm>
          <a:prstGeom prst="rect">
            <a:avLst/>
          </a:prstGeom>
        </p:spPr>
        <p:txBody>
          <a:bodyPr wrap="square">
            <a:spAutoFit/>
          </a:bodyPr>
          <a:lstStyle/>
          <a:p>
            <a:pPr algn="ctr"/>
            <a:r>
              <a:rPr lang="en-US" sz="4400" b="1" dirty="0" smtClean="0"/>
              <a:t>Common Core/GPS Standards:</a:t>
            </a:r>
          </a:p>
          <a:p>
            <a:pPr marL="285750" indent="-285750">
              <a:buFont typeface="Arial" pitchFamily="34" charset="0"/>
              <a:buChar char="•"/>
            </a:pPr>
            <a:r>
              <a:rPr lang="en-US" sz="2000" b="1" dirty="0" smtClean="0"/>
              <a:t> </a:t>
            </a:r>
            <a:r>
              <a:rPr lang="en-US" sz="3000" b="1" dirty="0" smtClean="0"/>
              <a:t>4NBT5: Multiply a whole number of up to four digits by a one-digit whole number, and multiply two two-digit numbers, using strategies based on place value and the properties of operations. Illustrate and explain the calculation by using equations, rectangular arrays, and/or area models.</a:t>
            </a:r>
          </a:p>
          <a:p>
            <a:pPr marL="285750" indent="-285750">
              <a:buFont typeface="Arial" pitchFamily="34" charset="0"/>
              <a:buChar char="•"/>
            </a:pPr>
            <a:r>
              <a:rPr lang="en-US" sz="3000" b="1" dirty="0" smtClean="0"/>
              <a:t>4MD3: Apply the area and perimeter formulas for rectangles in real world and mathematical problems.</a:t>
            </a:r>
          </a:p>
          <a:p>
            <a:pPr marL="285750" indent="-285750">
              <a:buFont typeface="Arial" pitchFamily="34" charset="0"/>
              <a:buChar char="•"/>
            </a:pPr>
            <a:r>
              <a:rPr lang="en-US" sz="3000" b="1" dirty="0"/>
              <a:t> SS4H3: British Colonial America: The student will explain the factors that shaped </a:t>
            </a:r>
            <a:r>
              <a:rPr lang="en-US" sz="3000" b="1" dirty="0" smtClean="0"/>
              <a:t>British colonial </a:t>
            </a:r>
            <a:r>
              <a:rPr lang="en-US" sz="3000" b="1" dirty="0"/>
              <a:t>America.</a:t>
            </a:r>
            <a:endParaRPr lang="es-ES_tradnl" sz="3000" b="1" dirty="0"/>
          </a:p>
        </p:txBody>
      </p:sp>
    </p:spTree>
    <p:extLst>
      <p:ext uri="{BB962C8B-B14F-4D97-AF65-F5344CB8AC3E}">
        <p14:creationId xmlns:p14="http://schemas.microsoft.com/office/powerpoint/2010/main" val="257718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Where Do I Start?</a:t>
            </a:r>
            <a:endParaRPr lang="es-ES_tradnl" sz="6600" dirty="0"/>
          </a:p>
        </p:txBody>
      </p:sp>
      <p:sp>
        <p:nvSpPr>
          <p:cNvPr id="4" name="Rectangle 3"/>
          <p:cNvSpPr/>
          <p:nvPr/>
        </p:nvSpPr>
        <p:spPr>
          <a:xfrm>
            <a:off x="685800" y="1828800"/>
            <a:ext cx="2133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angle 4"/>
          <p:cNvSpPr/>
          <p:nvPr/>
        </p:nvSpPr>
        <p:spPr>
          <a:xfrm>
            <a:off x="4114800" y="3352800"/>
            <a:ext cx="40386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ontent Placeholder 5"/>
          <p:cNvSpPr>
            <a:spLocks noGrp="1"/>
          </p:cNvSpPr>
          <p:nvPr>
            <p:ph idx="1"/>
          </p:nvPr>
        </p:nvSpPr>
        <p:spPr/>
        <p:txBody>
          <a:bodyPr>
            <a:normAutofit/>
          </a:bodyPr>
          <a:lstStyle/>
          <a:p>
            <a:pPr marL="0" indent="0">
              <a:buNone/>
            </a:pPr>
            <a:endParaRPr lang="en-US" sz="4400" b="1" dirty="0" smtClean="0"/>
          </a:p>
          <a:p>
            <a:pPr marL="0" indent="0">
              <a:buNone/>
            </a:pPr>
            <a:endParaRPr lang="en-US" sz="4400" b="1" dirty="0"/>
          </a:p>
          <a:p>
            <a:pPr marL="0" indent="0">
              <a:buNone/>
            </a:pPr>
            <a:endParaRPr lang="en-US" sz="4400" b="1" dirty="0" smtClean="0"/>
          </a:p>
          <a:p>
            <a:pPr marL="0" indent="0">
              <a:buNone/>
            </a:pPr>
            <a:endParaRPr lang="en-US" sz="4400" b="1" dirty="0"/>
          </a:p>
          <a:p>
            <a:pPr marL="0" indent="0">
              <a:buNone/>
            </a:pPr>
            <a:r>
              <a:rPr lang="en-US" sz="4400" b="1" dirty="0" smtClean="0"/>
              <a:t>Area</a:t>
            </a:r>
            <a:endParaRPr lang="es-ES_tradnl" sz="4400" b="1" dirty="0" smtClean="0"/>
          </a:p>
          <a:p>
            <a:pPr marL="0" indent="0">
              <a:buNone/>
            </a:pPr>
            <a:endParaRPr lang="en-US" sz="4400" b="1" dirty="0" smtClean="0"/>
          </a:p>
        </p:txBody>
      </p:sp>
    </p:spTree>
    <p:extLst>
      <p:ext uri="{BB962C8B-B14F-4D97-AF65-F5344CB8AC3E}">
        <p14:creationId xmlns:p14="http://schemas.microsoft.com/office/powerpoint/2010/main" val="58951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Building a house</a:t>
            </a:r>
            <a:endParaRPr lang="es-ES_tradnl"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Size?</a:t>
            </a:r>
          </a:p>
          <a:p>
            <a:pPr lvl="1"/>
            <a:r>
              <a:rPr lang="en-US" dirty="0" smtClean="0">
                <a:solidFill>
                  <a:schemeClr val="bg1"/>
                </a:solidFill>
              </a:rPr>
              <a:t>15 feet long and </a:t>
            </a:r>
            <a:r>
              <a:rPr lang="en-US" dirty="0">
                <a:solidFill>
                  <a:schemeClr val="bg1"/>
                </a:solidFill>
              </a:rPr>
              <a:t>6</a:t>
            </a:r>
            <a:r>
              <a:rPr lang="en-US" dirty="0" smtClean="0">
                <a:solidFill>
                  <a:schemeClr val="bg1"/>
                </a:solidFill>
              </a:rPr>
              <a:t> feet wide</a:t>
            </a:r>
          </a:p>
          <a:p>
            <a:endParaRPr lang="es-ES_tradnl" dirty="0"/>
          </a:p>
        </p:txBody>
      </p:sp>
      <p:pic>
        <p:nvPicPr>
          <p:cNvPr id="1026" name="Picture 2" descr="http://t2.gstatic.com/images?q=tbn:ANd9GcROWiYvma8NqiIH9hn107IKDyAVA_3qQXw529KvkkDc7BDFcMCg1ZJyhW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429000"/>
            <a:ext cx="3484284"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05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762000" y="381000"/>
            <a:ext cx="7391400" cy="646331"/>
          </a:xfrm>
          <a:prstGeom prst="rect">
            <a:avLst/>
          </a:prstGeom>
          <a:noFill/>
        </p:spPr>
        <p:txBody>
          <a:bodyPr wrap="square" rtlCol="0">
            <a:spAutoFit/>
          </a:bodyPr>
          <a:lstStyle/>
          <a:p>
            <a:pPr algn="ctr"/>
            <a:r>
              <a:rPr lang="en-US" sz="3600" dirty="0" smtClean="0"/>
              <a:t>15 feet long and 6 feet wide</a:t>
            </a:r>
            <a:endParaRPr lang="es-ES_tradnl" sz="3600" dirty="0"/>
          </a:p>
        </p:txBody>
      </p:sp>
    </p:spTree>
    <p:extLst>
      <p:ext uri="{BB962C8B-B14F-4D97-AF65-F5344CB8AC3E}">
        <p14:creationId xmlns:p14="http://schemas.microsoft.com/office/powerpoint/2010/main" val="3602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solidFill>
                  <a:schemeClr val="bg1"/>
                </a:solidFill>
              </a:rPr>
              <a:t>Area used for Ceremonies</a:t>
            </a:r>
            <a:endParaRPr lang="es-ES_tradnl"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Size?</a:t>
            </a:r>
          </a:p>
          <a:p>
            <a:pPr lvl="1"/>
            <a:r>
              <a:rPr lang="en-US" dirty="0" smtClean="0">
                <a:solidFill>
                  <a:schemeClr val="bg1"/>
                </a:solidFill>
              </a:rPr>
              <a:t>52 feet long 13 feet wide</a:t>
            </a:r>
            <a:endParaRPr lang="es-ES_tradnl"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956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16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dirty="0" smtClean="0">
                <a:solidFill>
                  <a:schemeClr val="tx1"/>
                </a:solidFill>
              </a:rPr>
              <a:t>52 feet long and 13 feet wide</a:t>
            </a:r>
            <a:r>
              <a:rPr lang="es-ES_tradnl" sz="2000" dirty="0" smtClean="0">
                <a:solidFill>
                  <a:schemeClr val="tx1"/>
                </a:solidFill>
              </a:rPr>
              <a:t/>
            </a:r>
            <a:br>
              <a:rPr lang="es-ES_tradnl" sz="2000" dirty="0" smtClean="0">
                <a:solidFill>
                  <a:schemeClr val="tx1"/>
                </a:solidFill>
              </a:rPr>
            </a:br>
            <a:endParaRPr lang="es-ES_tradnl" sz="2000" dirty="0">
              <a:solidFill>
                <a:schemeClr val="tx1"/>
              </a:solidFill>
            </a:endParaRPr>
          </a:p>
        </p:txBody>
      </p:sp>
    </p:spTree>
    <p:extLst>
      <p:ext uri="{BB962C8B-B14F-4D97-AF65-F5344CB8AC3E}">
        <p14:creationId xmlns:p14="http://schemas.microsoft.com/office/powerpoint/2010/main" val="38885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solidFill>
                  <a:schemeClr val="bg1"/>
                </a:solidFill>
              </a:rPr>
              <a:t>Garden for corn, squash, and bean plants</a:t>
            </a:r>
            <a:endParaRPr lang="es-ES_tradnl" sz="4800"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34 feet long and 12 feet wide</a:t>
            </a:r>
          </a:p>
          <a:p>
            <a:endParaRPr lang="es-ES_tradn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0" y="2667000"/>
            <a:ext cx="4809836" cy="360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031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177</Words>
  <Application>Microsoft Office PowerPoint</Application>
  <PresentationFormat>On-screen Show (4:3)</PresentationFormat>
  <Paragraphs>35</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Beginnings</vt:lpstr>
      <vt:lpstr>PowerPoint Presentation</vt:lpstr>
      <vt:lpstr>PowerPoint Presentation</vt:lpstr>
      <vt:lpstr>Where Do I Start?</vt:lpstr>
      <vt:lpstr>Building a house</vt:lpstr>
      <vt:lpstr>PowerPoint Presentation</vt:lpstr>
      <vt:lpstr>Area used for Ceremonies</vt:lpstr>
      <vt:lpstr>52 feet long and 13 feet wide </vt:lpstr>
      <vt:lpstr>Garden for corn, squash, and bean plants</vt:lpstr>
      <vt:lpstr>34 feet long and 12 feet wide</vt:lpstr>
      <vt:lpstr>Methods you can use to help build your colony…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Me Multiplication!!</dc:title>
  <dc:creator>Danielle</dc:creator>
  <cp:lastModifiedBy>Danielle</cp:lastModifiedBy>
  <cp:revision>11</cp:revision>
  <dcterms:created xsi:type="dcterms:W3CDTF">2012-11-24T23:27:42Z</dcterms:created>
  <dcterms:modified xsi:type="dcterms:W3CDTF">2012-11-26T18:58:09Z</dcterms:modified>
</cp:coreProperties>
</file>